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90" r:id="rId2"/>
    <p:sldId id="258" r:id="rId3"/>
    <p:sldId id="289" r:id="rId4"/>
    <p:sldId id="259" r:id="rId5"/>
    <p:sldId id="270" r:id="rId6"/>
    <p:sldId id="261" r:id="rId7"/>
    <p:sldId id="260" r:id="rId8"/>
    <p:sldId id="263" r:id="rId9"/>
    <p:sldId id="271" r:id="rId10"/>
    <p:sldId id="272" r:id="rId11"/>
    <p:sldId id="273" r:id="rId12"/>
    <p:sldId id="274" r:id="rId13"/>
    <p:sldId id="275" r:id="rId14"/>
    <p:sldId id="264" r:id="rId15"/>
    <p:sldId id="276" r:id="rId16"/>
    <p:sldId id="278" r:id="rId17"/>
    <p:sldId id="280" r:id="rId18"/>
    <p:sldId id="279" r:id="rId19"/>
    <p:sldId id="277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66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9"/>
  </p:normalViewPr>
  <p:slideViewPr>
    <p:cSldViewPr snapToGrid="0" snapToObjects="1">
      <p:cViewPr varScale="1">
        <p:scale>
          <a:sx n="84" d="100"/>
          <a:sy n="84" d="100"/>
        </p:scale>
        <p:origin x="17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570AB0BA-B5A8-4AE5-A387-74672A8FC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1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12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7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0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1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66148-40C7-420D-BBA7-B9F01B239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9952-3EDE-8349-AFFE-EB35397BAD4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677" r:id="rId18"/>
    <p:sldLayoutId id="2147483674" r:id="rId19"/>
    <p:sldLayoutId id="2147483675" r:id="rId20"/>
    <p:sldLayoutId id="2147483678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3064E-AAC4-4CCC-BCF1-52021BD3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2473910"/>
            <a:ext cx="7954392" cy="1320800"/>
          </a:xfrm>
        </p:spPr>
        <p:txBody>
          <a:bodyPr>
            <a:noAutofit/>
          </a:bodyPr>
          <a:lstStyle/>
          <a:p>
            <a:r>
              <a:rPr lang="en-US" altLang="zh-TW" sz="4800" b="1">
                <a:solidFill>
                  <a:schemeClr val="tx1"/>
                </a:solidFill>
                <a:highlight>
                  <a:srgbClr val="FFFFFF"/>
                </a:highlight>
                <a:latin typeface="+mj-ea"/>
              </a:rPr>
              <a:t>112</a:t>
            </a:r>
            <a:r>
              <a:rPr lang="zh-TW" altLang="en-US" sz="4800" b="1">
                <a:solidFill>
                  <a:schemeClr val="tx1"/>
                </a:solidFill>
                <a:highlight>
                  <a:srgbClr val="FFFFFF"/>
                </a:highlight>
                <a:latin typeface="+mj-ea"/>
              </a:rPr>
              <a:t>年度國小五、六年級</a:t>
            </a:r>
            <a:br>
              <a:rPr lang="en-US" altLang="zh-TW" sz="4800" b="1">
                <a:solidFill>
                  <a:schemeClr val="tx1"/>
                </a:solidFill>
                <a:highlight>
                  <a:srgbClr val="FFFFFF"/>
                </a:highlight>
                <a:latin typeface="+mj-ea"/>
              </a:rPr>
            </a:br>
            <a:r>
              <a:rPr lang="zh-TW" altLang="en-US" sz="4800" b="1">
                <a:solidFill>
                  <a:schemeClr val="tx1"/>
                </a:solidFill>
                <a:highlight>
                  <a:srgbClr val="FFFFFF"/>
                </a:highlight>
                <a:latin typeface="+mj-ea"/>
              </a:rPr>
              <a:t>女性生理用品補助請領方法</a:t>
            </a:r>
          </a:p>
        </p:txBody>
      </p:sp>
    </p:spTree>
    <p:extLst>
      <p:ext uri="{BB962C8B-B14F-4D97-AF65-F5344CB8AC3E}">
        <p14:creationId xmlns:p14="http://schemas.microsoft.com/office/powerpoint/2010/main" val="300451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84069" y="1498705"/>
            <a:ext cx="738664" cy="50937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台北市教育局生理用品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062" b="2492"/>
          <a:stretch/>
        </p:blipFill>
        <p:spPr>
          <a:xfrm>
            <a:off x="224066" y="1208599"/>
            <a:ext cx="7418566" cy="557054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354265" y="2964179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99971" y="1795680"/>
            <a:ext cx="738664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閱讀服務須知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193814"/>
            <a:ext cx="7439771" cy="557982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031311" y="6011186"/>
            <a:ext cx="1661823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88653" y="1852117"/>
            <a:ext cx="738664" cy="43242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號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一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1301695"/>
            <a:ext cx="7381119" cy="5425107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645919" y="2828762"/>
            <a:ext cx="3721211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74980" y="2239555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印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換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86170" y="1310768"/>
            <a:ext cx="6907997" cy="5430742"/>
            <a:chOff x="-2214713" y="1587266"/>
            <a:chExt cx="9144000" cy="623047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0"/>
            <a:stretch/>
          </p:blipFill>
          <p:spPr>
            <a:xfrm>
              <a:off x="-2214713" y="1587266"/>
              <a:ext cx="9144000" cy="623047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724625" y="5188070"/>
              <a:ext cx="6059647" cy="220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09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1" y="890547"/>
            <a:ext cx="6924966" cy="522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77727" y="2183983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44056" y="1669774"/>
            <a:ext cx="1630017" cy="1637969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34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0" y="828219"/>
            <a:ext cx="6982198" cy="525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</a:p>
        </p:txBody>
      </p:sp>
    </p:spTree>
    <p:extLst>
      <p:ext uri="{BB962C8B-B14F-4D97-AF65-F5344CB8AC3E}">
        <p14:creationId xmlns:p14="http://schemas.microsoft.com/office/powerpoint/2010/main" val="78931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7" y="834556"/>
            <a:ext cx="6942483" cy="522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補開通</a:t>
            </a:r>
          </a:p>
        </p:txBody>
      </p:sp>
    </p:spTree>
    <p:extLst>
      <p:ext uri="{BB962C8B-B14F-4D97-AF65-F5344CB8AC3E}">
        <p14:creationId xmlns:p14="http://schemas.microsoft.com/office/powerpoint/2010/main" val="127438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" y="828219"/>
            <a:ext cx="6991764" cy="528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讀條款勾選按同意</a:t>
            </a:r>
          </a:p>
        </p:txBody>
      </p:sp>
    </p:spTree>
    <p:extLst>
      <p:ext uri="{BB962C8B-B14F-4D97-AF65-F5344CB8AC3E}">
        <p14:creationId xmlns:p14="http://schemas.microsoft.com/office/powerpoint/2010/main" val="333276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" y="825030"/>
            <a:ext cx="6942483" cy="524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5548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890547"/>
            <a:ext cx="6888149" cy="51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690691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選擇開通北市教育局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340095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9525"/>
            <a:ext cx="8122158" cy="107574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8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48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676400"/>
            <a:ext cx="8265968" cy="4128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ts val="4500"/>
              </a:lnSpc>
              <a:buAutoNum type="arabicPeriod"/>
            </a:pPr>
            <a:r>
              <a:rPr lang="en-US" altLang="zh-TW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起，本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市公私立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國小</a:t>
            </a:r>
            <a:r>
              <a:rPr lang="zh-TW" altLang="en-US" sz="3200" b="1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高年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</a:t>
            </a:r>
            <a:endParaRPr lang="en-US" altLang="zh-TW" sz="32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 級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女學生為補助對象。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通路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商：</a:t>
            </a: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統一超商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zh-TW" altLang="en-US" sz="3200" b="1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便利商店、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</a:t>
            </a:r>
            <a:r>
              <a:rPr lang="zh-TW" altLang="en-US" sz="3200" b="1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萊</a:t>
            </a:r>
            <a:r>
              <a:rPr lang="zh-TW" altLang="en-US" sz="3200" b="1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爾富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共三家超商系統，全國門市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提供服務。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開放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親子綁定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家長帳號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代領功能。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60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" y="890546"/>
            <a:ext cx="6878583" cy="515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(7)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確認開通</a:t>
            </a:r>
          </a:p>
        </p:txBody>
      </p:sp>
    </p:spTree>
    <p:extLst>
      <p:ext uri="{BB962C8B-B14F-4D97-AF65-F5344CB8AC3E}">
        <p14:creationId xmlns:p14="http://schemas.microsoft.com/office/powerpoint/2010/main" val="419093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7" y="890546"/>
            <a:ext cx="6861355" cy="516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(8)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輸入已開通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72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890547"/>
            <a:ext cx="6926331" cy="518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群組 3"/>
          <p:cNvGrpSpPr/>
          <p:nvPr/>
        </p:nvGrpSpPr>
        <p:grpSpPr>
          <a:xfrm>
            <a:off x="7282954" y="1686884"/>
            <a:ext cx="1309916" cy="3939540"/>
            <a:chOff x="6906918" y="1686884"/>
            <a:chExt cx="1309916" cy="3939540"/>
          </a:xfrm>
        </p:grpSpPr>
        <p:sp>
          <p:nvSpPr>
            <p:cNvPr id="6" name="文字方塊 5"/>
            <p:cNvSpPr txBox="1"/>
            <p:nvPr/>
          </p:nvSpPr>
          <p:spPr>
            <a:xfrm>
              <a:off x="6906918" y="1686884"/>
              <a:ext cx="738664" cy="31700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TW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(9)</a:t>
              </a:r>
            </a:p>
            <a:p>
              <a:pPr algn="ctr">
                <a:lnSpc>
                  <a:spcPts val="3000"/>
                </a:lnSpc>
              </a:pPr>
              <a:r>
                <a:rPr lang="zh-TW" altLang="en-US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點選北市教育局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478170" y="3225767"/>
              <a:ext cx="738664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TW" altLang="en-US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生理用品兌換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71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" y="890547"/>
            <a:ext cx="6888397" cy="51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5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(10)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列印兌換券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10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3" y="1642369"/>
            <a:ext cx="8276022" cy="4327608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4.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每人每月發放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100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元兌換券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張。一券一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物，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不找零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亦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不可補差額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。每張效期為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 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個月，如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月券效期為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到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4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30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5.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三種方式派送。學生出示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手機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APP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、從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網</a:t>
            </a:r>
            <a:b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頁列印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條碼，或超商機台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列印小白單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endParaRPr lang="en-US" sz="32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-142043"/>
            <a:ext cx="8122159" cy="19373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b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4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3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559" y="280613"/>
            <a:ext cx="6565481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-1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011587-529C-C9E9-2AC9-6BA1045B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2" y="1447800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1611186" y="1356360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個人服務</a:t>
            </a:r>
            <a:r>
              <a:rPr kumimoji="1" lang="en-US" altLang="zh-TW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生理用品兌換券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AFDFC-14DF-DDF1-23CD-EA10ED1E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44" y="1434239"/>
            <a:ext cx="2303630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向左箭號 8"/>
          <p:cNvSpPr/>
          <p:nvPr/>
        </p:nvSpPr>
        <p:spPr>
          <a:xfrm rot="1757235">
            <a:off x="3481977" y="3407861"/>
            <a:ext cx="1046392" cy="56969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D3A598F-F264-2531-C015-44BD88E89271}"/>
              </a:ext>
            </a:extLst>
          </p:cNvPr>
          <p:cNvSpPr txBox="1"/>
          <p:nvPr/>
        </p:nvSpPr>
        <p:spPr>
          <a:xfrm>
            <a:off x="6403337" y="13563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選擇兌換</a:t>
            </a:r>
          </a:p>
        </p:txBody>
      </p:sp>
      <p:sp>
        <p:nvSpPr>
          <p:cNvPr id="11" name="橢圓 10"/>
          <p:cNvSpPr/>
          <p:nvPr/>
        </p:nvSpPr>
        <p:spPr>
          <a:xfrm>
            <a:off x="2041559" y="2727155"/>
            <a:ext cx="1528630" cy="922351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913032" y="1946554"/>
            <a:ext cx="2191197" cy="11608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0034 0.13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804" y="280613"/>
            <a:ext cx="658323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-2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D9FE96-2A33-6A84-7B98-65981125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72" y="1519316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圓角矩形 11"/>
          <p:cNvSpPr/>
          <p:nvPr/>
        </p:nvSpPr>
        <p:spPr>
          <a:xfrm>
            <a:off x="1209584" y="2858551"/>
            <a:ext cx="2191197" cy="2201452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EF8941-24A9-2135-85D7-9BE5DD67BD34}"/>
              </a:ext>
            </a:extLst>
          </p:cNvPr>
          <p:cNvSpPr txBox="1"/>
          <p:nvPr/>
        </p:nvSpPr>
        <p:spPr>
          <a:xfrm>
            <a:off x="2784349" y="13552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選擇通路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C1FDBEC-0DD0-2823-2E7F-0B5255AF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203" y="1555273"/>
            <a:ext cx="2266701" cy="49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988ABE-3BAA-7F70-53F3-927E2DB880F5}"/>
              </a:ext>
            </a:extLst>
          </p:cNvPr>
          <p:cNvSpPr txBox="1"/>
          <p:nvPr/>
        </p:nvSpPr>
        <p:spPr>
          <a:xfrm>
            <a:off x="5908728" y="135521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確認通路注意事項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539954" y="2551364"/>
            <a:ext cx="2191197" cy="2551309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7661431" y="4737752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5846" y="605416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-3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442C6E-C913-7CF0-6483-8BE47B2E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49" y="1518558"/>
            <a:ext cx="2360970" cy="510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471158" y="140137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點擊兌換會顯示通路條碼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966976-2A66-857A-C3CA-0026E1C6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"/>
          <a:stretch/>
        </p:blipFill>
        <p:spPr>
          <a:xfrm>
            <a:off x="4645468" y="1495122"/>
            <a:ext cx="2484864" cy="513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2608610" y="2279166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F313AC0-C5B4-BE85-B24B-823240654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"/>
          <a:stretch/>
        </p:blipFill>
        <p:spPr>
          <a:xfrm>
            <a:off x="2037499" y="611516"/>
            <a:ext cx="2509190" cy="522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橢圓 8"/>
          <p:cNvSpPr/>
          <p:nvPr/>
        </p:nvSpPr>
        <p:spPr>
          <a:xfrm>
            <a:off x="2539443" y="1070768"/>
            <a:ext cx="1600138" cy="1105374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4355424" y="1651338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家長可幫忙兌換，</a:t>
            </a:r>
            <a:endParaRPr kumimoji="1" lang="en-US" altLang="zh-TW" sz="2000" b="1" dirty="0">
              <a:solidFill>
                <a:srgbClr val="FF66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並能進行多位子女的切換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167900-68A3-A978-1CE6-D133E27EC979}"/>
              </a:ext>
            </a:extLst>
          </p:cNvPr>
          <p:cNvSpPr txBox="1"/>
          <p:nvPr/>
        </p:nvSpPr>
        <p:spPr>
          <a:xfrm rot="1220392">
            <a:off x="3837003" y="587625"/>
            <a:ext cx="16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</a:t>
            </a:r>
            <a:endParaRPr kumimoji="1" lang="zh-TW" altLang="en-US" sz="4000" b="1" dirty="0">
              <a:ln w="66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5767197" y="587625"/>
            <a:ext cx="361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新增功能說明</a:t>
            </a:r>
          </a:p>
        </p:txBody>
      </p:sp>
    </p:spTree>
    <p:extLst>
      <p:ext uri="{BB962C8B-B14F-4D97-AF65-F5344CB8AC3E}">
        <p14:creationId xmlns:p14="http://schemas.microsoft.com/office/powerpoint/2010/main" val="136963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1232453"/>
            <a:ext cx="7362909" cy="552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3077155" y="1913948"/>
            <a:ext cx="2671638" cy="1417649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47059" y="2185296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點選好康</a:t>
            </a: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</p:spTree>
    <p:extLst>
      <p:ext uri="{BB962C8B-B14F-4D97-AF65-F5344CB8AC3E}">
        <p14:creationId xmlns:p14="http://schemas.microsoft.com/office/powerpoint/2010/main" val="8633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60873" y="1184745"/>
            <a:ext cx="7351892" cy="5565911"/>
            <a:chOff x="1524000" y="1"/>
            <a:chExt cx="9144000" cy="613925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1"/>
            <a:stretch/>
          </p:blipFill>
          <p:spPr>
            <a:xfrm>
              <a:off x="1524000" y="1"/>
              <a:ext cx="9144000" cy="613925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6669102" y="1156462"/>
              <a:ext cx="3474721" cy="4719687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7826940" y="2646471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政府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23316" y="5343277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3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</TotalTime>
  <Words>541</Words>
  <Application>Microsoft Office PowerPoint</Application>
  <PresentationFormat>如螢幕大小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華康粗圓體</vt:lpstr>
      <vt:lpstr>Microsoft JhengHei</vt:lpstr>
      <vt:lpstr>Microsoft JhengHei</vt:lpstr>
      <vt:lpstr>Arial</vt:lpstr>
      <vt:lpstr>Trebuchet MS</vt:lpstr>
      <vt:lpstr>Wingdings 3</vt:lpstr>
      <vt:lpstr>多面向</vt:lpstr>
      <vt:lpstr>112年度國小五、六年級 女性生理用品補助請領方法</vt:lpstr>
      <vt:lpstr>112年生理用品補助計畫說明</vt:lpstr>
      <vt:lpstr> 4.每人每月發放100元兌換券2張。一券一   物，不找零亦不可補差額。每張效期為2    個月，如3月券效期為3月1日到4月30日。 5.三種方式派送。學生出示手機APP、從網   頁列印條碼，或超商機台列印小白單。 </vt:lpstr>
      <vt:lpstr>112年生理用品兌換畫面-1</vt:lpstr>
      <vt:lpstr>112年生理用品兌換畫面-2</vt:lpstr>
      <vt:lpstr>112年生理用品兌換畫面-3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劉敏如</cp:lastModifiedBy>
  <cp:revision>70</cp:revision>
  <dcterms:created xsi:type="dcterms:W3CDTF">2018-01-15T04:46:59Z</dcterms:created>
  <dcterms:modified xsi:type="dcterms:W3CDTF">2023-03-02T03:12:12Z</dcterms:modified>
</cp:coreProperties>
</file>